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90" r:id="rId3"/>
    <p:sldId id="336" r:id="rId4"/>
    <p:sldId id="337" r:id="rId5"/>
    <p:sldId id="308" r:id="rId6"/>
    <p:sldId id="347" r:id="rId7"/>
    <p:sldId id="325" r:id="rId8"/>
    <p:sldId id="344" r:id="rId9"/>
    <p:sldId id="345" r:id="rId10"/>
    <p:sldId id="346" r:id="rId11"/>
    <p:sldId id="324" r:id="rId12"/>
    <p:sldId id="338" r:id="rId13"/>
    <p:sldId id="340" r:id="rId14"/>
    <p:sldId id="274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5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2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29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1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8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6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6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70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8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2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91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7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9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A2127-7002-4FDE-AAD9-70A03B28107E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A00B-78B3-4C80-9D95-DCB7F28DB5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3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7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9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3.pn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2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0908AF2-14B2-4A96-BC1A-E83DFC0C46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99655" y="1716278"/>
            <a:ext cx="7848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Дәріс</a:t>
            </a:r>
            <a:r>
              <a:rPr lang="ru-RU" altLang="ja-JP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 Химия </a:t>
            </a:r>
            <a:r>
              <a:rPr lang="ru-RU" altLang="ja-JP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өнеркәсіп</a:t>
            </a:r>
            <a:r>
              <a:rPr lang="ru-RU" altLang="ja-JP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ja-JP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кешені</a:t>
            </a:r>
            <a:endParaRPr lang="ru-RU" altLang="ja-JP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B5A56C-9667-98DE-6655-3EDBC73A0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665" y="3614058"/>
            <a:ext cx="3172707" cy="1201880"/>
          </a:xfrm>
          <a:prstGeom prst="rect">
            <a:avLst/>
          </a:prstGeom>
        </p:spPr>
      </p:pic>
      <p:sp>
        <p:nvSpPr>
          <p:cNvPr id="2" name="Прямоугольник 2">
            <a:extLst>
              <a:ext uri="{FF2B5EF4-FFF2-40B4-BE49-F238E27FC236}">
                <a16:creationId xmlns:a16="http://schemas.microsoft.com/office/drawing/2014/main" id="{CBCE3769-1A62-98D3-BDF3-270C18E6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380" y="540555"/>
            <a:ext cx="6879772" cy="324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730250" algn="l"/>
                <a:tab pos="1460500" algn="ctr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30250" algn="l"/>
                <a:tab pos="1460500" algn="ctr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 eaLnBrk="0" fontAlgn="base" hangingPunct="0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 АТЫНДАҒЫ ҚАЗАҚ ҰЛТТЫҚ ПЕДАГОГИКАЛЫҚ УНИВЕРСИТЕТІ</a:t>
            </a:r>
            <a:endParaRPr lang="ru-RU" altLang="ru-RU" sz="1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515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454" y="203579"/>
            <a:ext cx="8236527" cy="493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180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9D785-7523-24F9-BCA9-02A3678C6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6A65DC75-C492-7113-A58E-5365333F33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505C2-16DF-6712-4777-E95FCD52E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491" y="398348"/>
            <a:ext cx="8285017" cy="107629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рг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машина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дүниежүз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нег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зг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4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аймаққа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АҚШ,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Шетелд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Еуропа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Оңтүст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Азия, ТМД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барлығында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минерал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тыңайтқыштарды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нег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зг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мдер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органикалық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синтез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полимер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материалдарын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261" y="1474643"/>
            <a:ext cx="7991475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19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395" y="771938"/>
            <a:ext cx="3515097" cy="352620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179388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90-жылдардың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ортасында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дүниежүз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лген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мдер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20%-ы АҚШ-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үлес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экспортқа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шығарылатын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мдерд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15%-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Бүк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Еуропа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мдер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24%-ы,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Жапонияға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15%-ы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тиед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90-жылдардың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соңында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АҚШ пен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Жапонияда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мдер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төмендей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Алдыңғы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Еуропа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бүк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мдер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40%-ы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тиес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i)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шықты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АҚШ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нш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Маңызы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жағынан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нш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аймақ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саналатын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Оңтүст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Азия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елдер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i,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синтетикалық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мдер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жартылай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шик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0958" y="771938"/>
            <a:ext cx="4646230" cy="348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01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5" y="753242"/>
            <a:ext cx="8055429" cy="315374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 </a:t>
            </a:r>
            <a:r>
              <a:rPr lang="ru-RU" sz="1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саласының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дамуына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жедел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отырған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осы сала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өнімдеріне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сұраныстың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артуы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газдың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көмірді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ығыстыра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бастауы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етті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Қазіргі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өнімдерінің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көлемі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жөнінен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Франция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дүниежүзінде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төртінші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кәсіпорындары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көбінесе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көзінде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Эльзаста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калий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тыңайтқыштары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Лотарингияда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тұздар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.), ал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сырттан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әкелінетін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пайдаланатындары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портты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қалаларда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орналасады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химиясындағы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аса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компанияла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“КФП-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Тоталь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“Эль-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Акитен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”. Табиғи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газды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өнеркәсіптік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саласында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дүниежүзінде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алдыңғы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“Эр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ликит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компаниясының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шақты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елде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кәсіпорындары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Өнеркәсіптің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дамуы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ХХ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ғасырдың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жартысына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аэрокосмостық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техникасы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мен электроника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ғылыми-зерттеу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жұмыстарына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жұмсалатын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шығынды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азайту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халықаралық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нарықтағы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бәсекеге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төтеп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Еуропалық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Одақ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аясындағы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ынтымақтастық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артып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айқын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Франция,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Ұлыбритания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ГФР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қатынасқан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“Аэробус”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бағдарламасын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айтуға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Сыйымдылығы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500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адамға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жететін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А300 аэробусы осы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ынтымақтастықтың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нәтижесі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деуге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tr-TR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224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BE30902-F1A3-4EF4-814C-B742C4942A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622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CD7BDF-B79E-4EFF-B2C6-29C94CF17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848495"/>
            <a:ext cx="7886700" cy="732610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Назарларыңызға рақмет!!!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0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819" y="513843"/>
            <a:ext cx="8149772" cy="191746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Химия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</a:t>
            </a:r>
            <a:r>
              <a:rPr lang="tr-T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</a:t>
            </a:r>
            <a:r>
              <a:rPr lang="tr-T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ғасырдың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соңында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Германияда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Химия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ң “Алтын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ғасыры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” 50-жылдар мен 70-жылдардың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басына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келед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i.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Осы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кезеңде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мұнай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-газ шик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заты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ң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өсу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оны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пайдалануға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байланысты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сала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жоғары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қарқынмен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дамыды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саласы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сияқты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химия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 б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рнеше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нег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зг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шк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салалардан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жетекш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орынды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мұнай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-газ шик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заты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мұнай-химияға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нег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зделген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органикалық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синтез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алады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Осыған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дей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нг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дәстүрл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бейорганикалық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химия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ек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нш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орында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қалды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үлес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салмағы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кейб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химия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мдер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ң 10—25%-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ғана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құрайды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520" y="2467841"/>
            <a:ext cx="7974371" cy="2076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245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69" y="541625"/>
            <a:ext cx="3915559" cy="418033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Химия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зд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ң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заманымыздың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индикаторы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болып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саналады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Себеб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ң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экономикасының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қаншалықты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жаңғырғанын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ғылыми-техникалық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прогрест</a:t>
            </a:r>
            <a:r>
              <a:rPr lang="tr-TR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ң </a:t>
            </a:r>
            <a:r>
              <a:rPr lang="ru-RU" sz="1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деңгей</a:t>
            </a:r>
            <a:r>
              <a:rPr lang="tr-TR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н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көрсетед</a:t>
            </a:r>
            <a:r>
              <a:rPr lang="tr-TR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i</a:t>
            </a:r>
            <a:r>
              <a:rPr lang="tr-TR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</a:p>
          <a:p>
            <a:pPr marL="0" indent="355600" algn="just">
              <a:spcBef>
                <a:spcPct val="0"/>
              </a:spcBef>
              <a:buNone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Химия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үлесі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тек машина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жасауға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ғана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жол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береді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химия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өте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елеулі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өзгерістер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жүріп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жатыр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базасы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өзгеруде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қолданылатын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техника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технологияда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елеулі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өзгерістер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бар,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ретте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осының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барлығы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химия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кәсіпорындарының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елдер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деңгейінде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де,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әлем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аймақтары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деңгейінде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де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орналасуындағы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өзгерістерге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ықпалын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тигізуде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9012" y="541626"/>
            <a:ext cx="4347369" cy="3968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3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5F315E3-B450-4ABD-8233-3AF5252D2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E053-B5E3-427B-B5C6-10814044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09" y="408708"/>
            <a:ext cx="8116700" cy="1898073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spcBef>
                <a:spcPct val="0"/>
              </a:spcBef>
              <a:buNone/>
            </a:pP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Химия </a:t>
            </a:r>
            <a:r>
              <a:rPr lang="ru-RU" sz="1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өнеркәсібінің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құрамына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тау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-химия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шикізат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байыту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бастапқы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);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негізгі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химия 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тұздар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қышқылдар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сілтілер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минералды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тыңайтқыштар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); полимер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материалдарды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негізгі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органикалық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синтездеу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синтетикалық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шайырлар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пластикалық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массаларды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химиялық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талшықтарды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синтетикалық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каучукты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т.б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өндіру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оларды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дайын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өнімге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қайта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өңдеу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сонымен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қатар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химиялық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реактивтер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ерекше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таза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заттар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синтетикалық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бояғыштар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лактар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тұрмыстық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химия, резина-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техникалық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өнімдер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шығару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; фармацевтика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өнеркәсібі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т.с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кіреді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409" y="2581106"/>
            <a:ext cx="3776837" cy="154754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818" y="2237380"/>
            <a:ext cx="4003963" cy="250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806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8266B-6847-EEEC-6730-14814A85E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154A4793-6EF6-2A95-72D9-05C2468763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C470C-BA54-BC5B-F4A0-8D2025449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909" y="483179"/>
            <a:ext cx="8174182" cy="118629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спецификасына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қолданылатын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шикізаттың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пайдаланылатын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техника мен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технологияның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түрлілігі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базасы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жанатын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қазбалардың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газ,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сланецтер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минералды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шикізат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(калий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тұздар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фосфориттер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апатиттер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күкірт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түсті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металдар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өндірісінің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өнеркәсібі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қалдықтарының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көптеген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054" y="1771651"/>
            <a:ext cx="3828473" cy="287135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855" y="1771651"/>
            <a:ext cx="3828472" cy="2871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467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797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D20DD-9B41-18EB-DD28-B896E8D42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A7A6DD8E-5F5F-7BE2-41BA-1D28CA4E9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221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8A814-EEE5-B3FE-1074-2948C643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5" y="344532"/>
            <a:ext cx="8236528" cy="133186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55600"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Республиканың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құрылымы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— тау-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химиясынан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нег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зг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химиядан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химия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саласы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органикалық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синтезден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полимерден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Ел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 химия 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өнеркәс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ң 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орасан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шик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зат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кендер</a:t>
            </a:r>
            <a:r>
              <a:rPr lang="tr-TR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бай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айырудан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қалған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қалдықтар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кокс-химия, фосфорит,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күк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ртт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колчедан, бром, ас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тұзы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калий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тұздары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борат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натрий сульфаты. Қазақстан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аумағында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40-тан </a:t>
            </a:r>
            <a:r>
              <a:rPr lang="ru-RU" sz="1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астам</a:t>
            </a:r>
            <a:r>
              <a:rPr lang="ru-RU" sz="1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химия,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-химия,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мұнай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кәс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порындары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стейд</a:t>
            </a:r>
            <a:r>
              <a:rPr lang="tr-TR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1830531"/>
            <a:ext cx="3750623" cy="281296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348" y="1830531"/>
            <a:ext cx="3762961" cy="282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417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081655" cy="521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948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747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1922</TotalTime>
  <Words>946</Words>
  <Application>Microsoft Office PowerPoint</Application>
  <PresentationFormat>Экран (16:9)</PresentationFormat>
  <Paragraphs>12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游ゴシック</vt:lpstr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рақмет!!!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DULGUUN Jargalsaikhan</dc:creator>
  <cp:lastModifiedBy>erlan</cp:lastModifiedBy>
  <cp:revision>460</cp:revision>
  <dcterms:created xsi:type="dcterms:W3CDTF">2022-04-20T02:30:19Z</dcterms:created>
  <dcterms:modified xsi:type="dcterms:W3CDTF">2025-10-18T05:40:58Z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727781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S10.9.4</vt:lpwstr>
  </property>
</Properties>
</file>